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66" r:id="rId3"/>
    <p:sldId id="257" r:id="rId4"/>
    <p:sldId id="258" r:id="rId5"/>
    <p:sldId id="259" r:id="rId6"/>
    <p:sldId id="260" r:id="rId7"/>
    <p:sldId id="262" r:id="rId8"/>
    <p:sldId id="263" r:id="rId9"/>
    <p:sldId id="264" r:id="rId10"/>
    <p:sldId id="265" r:id="rId11"/>
    <p:sldId id="261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197A79-83F9-4BA5-BA8A-574D6957D00A}" type="datetimeFigureOut">
              <a:rPr lang="en-US" smtClean="0"/>
              <a:t>4/21/2016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890CF1-C19F-4138-8D29-4134F986A14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890CF1-C19F-4138-8D29-4134F986A14C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41B67-EBDE-4F09-ADD4-8CF1BC85F472}" type="datetimeFigureOut">
              <a:rPr lang="en-US" smtClean="0"/>
              <a:t>4/21/2016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F63C9-3078-4627-A63C-D09040B11C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41B67-EBDE-4F09-ADD4-8CF1BC85F472}" type="datetimeFigureOut">
              <a:rPr lang="en-US" smtClean="0"/>
              <a:t>4/21/2016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F63C9-3078-4627-A63C-D09040B11C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41B67-EBDE-4F09-ADD4-8CF1BC85F472}" type="datetimeFigureOut">
              <a:rPr lang="en-US" smtClean="0"/>
              <a:t>4/21/2016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F63C9-3078-4627-A63C-D09040B11C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41B67-EBDE-4F09-ADD4-8CF1BC85F472}" type="datetimeFigureOut">
              <a:rPr lang="en-US" smtClean="0"/>
              <a:t>4/21/2016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F63C9-3078-4627-A63C-D09040B11C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41B67-EBDE-4F09-ADD4-8CF1BC85F472}" type="datetimeFigureOut">
              <a:rPr lang="en-US" smtClean="0"/>
              <a:t>4/21/2016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F63C9-3078-4627-A63C-D09040B11C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41B67-EBDE-4F09-ADD4-8CF1BC85F472}" type="datetimeFigureOut">
              <a:rPr lang="en-US" smtClean="0"/>
              <a:t>4/21/2016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F63C9-3078-4627-A63C-D09040B11C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41B67-EBDE-4F09-ADD4-8CF1BC85F472}" type="datetimeFigureOut">
              <a:rPr lang="en-US" smtClean="0"/>
              <a:t>4/21/2016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F63C9-3078-4627-A63C-D09040B11C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41B67-EBDE-4F09-ADD4-8CF1BC85F472}" type="datetimeFigureOut">
              <a:rPr lang="en-US" smtClean="0"/>
              <a:t>4/21/2016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F63C9-3078-4627-A63C-D09040B11C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41B67-EBDE-4F09-ADD4-8CF1BC85F472}" type="datetimeFigureOut">
              <a:rPr lang="en-US" smtClean="0"/>
              <a:t>4/21/2016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F63C9-3078-4627-A63C-D09040B11C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41B67-EBDE-4F09-ADD4-8CF1BC85F472}" type="datetimeFigureOut">
              <a:rPr lang="en-US" smtClean="0"/>
              <a:t>4/21/2016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F63C9-3078-4627-A63C-D09040B11C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41B67-EBDE-4F09-ADD4-8CF1BC85F472}" type="datetimeFigureOut">
              <a:rPr lang="en-US" smtClean="0"/>
              <a:t>4/21/2016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F63C9-3078-4627-A63C-D09040B11C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341B67-EBDE-4F09-ADD4-8CF1BC85F472}" type="datetimeFigureOut">
              <a:rPr lang="en-US" smtClean="0"/>
              <a:t>4/21/2016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6F63C9-3078-4627-A63C-D09040B11CB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community.apic.org/northeastohio/home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APIC Northeast Ohio - 017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Updating Community Notification Preferences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381000"/>
            <a:ext cx="7315200" cy="5852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28600" y="838200"/>
            <a:ext cx="54554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Make sure your e-mail is correct</a:t>
            </a:r>
          </a:p>
          <a:p>
            <a:r>
              <a:rPr lang="en-US" dirty="0" smtClean="0"/>
              <a:t>Then scroll down this page below “Notification Settings”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3657600" y="1447800"/>
            <a:ext cx="228600" cy="411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304800"/>
            <a:ext cx="7620000" cy="6096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0" y="4038600"/>
            <a:ext cx="3412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 Find MEMCHAP/Northeast Ohio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2438400" y="4343400"/>
            <a:ext cx="609600" cy="609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981200" y="5638800"/>
            <a:ext cx="2303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2. Click on “Real Time”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4191000" y="5105400"/>
            <a:ext cx="1447800" cy="5334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0" y="3105835"/>
            <a:ext cx="4724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2"/>
              </a:rPr>
              <a:t>http://community.apic.org/northeastohio/home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114800" y="1447800"/>
            <a:ext cx="754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Go to </a:t>
            </a:r>
            <a:endParaRPr lang="en-US" dirty="0"/>
          </a:p>
        </p:txBody>
      </p:sp>
      <p:cxnSp>
        <p:nvCxnSpPr>
          <p:cNvPr id="5" name="Straight Arrow Connector 4"/>
          <p:cNvCxnSpPr>
            <a:stCxn id="3" idx="2"/>
          </p:cNvCxnSpPr>
          <p:nvPr/>
        </p:nvCxnSpPr>
        <p:spPr>
          <a:xfrm>
            <a:off x="4492147" y="1817132"/>
            <a:ext cx="3653" cy="10784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381000"/>
            <a:ext cx="7543800" cy="603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28600" y="1066800"/>
            <a:ext cx="3599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Click on “Members Only” and sign in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1752600" y="1447800"/>
            <a:ext cx="838200" cy="990600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52400"/>
            <a:ext cx="7620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81001" y="838200"/>
            <a:ext cx="350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Use Drop down arrow and Choose</a:t>
            </a:r>
          </a:p>
          <a:p>
            <a:r>
              <a:rPr lang="en-US" dirty="0" smtClean="0"/>
              <a:t>“Chapter Members” 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1295400" y="1447800"/>
            <a:ext cx="1066800" cy="2133600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457200"/>
            <a:ext cx="72390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52400" y="990600"/>
            <a:ext cx="46507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Find your own Member connection by scrolling down if you are not on this page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2133600" y="1600200"/>
            <a:ext cx="5791200" cy="411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7924800" y="4724400"/>
            <a:ext cx="1057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Scroll bar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5350" y="685800"/>
            <a:ext cx="7181850" cy="5745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457200" y="152400"/>
            <a:ext cx="64682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If you are still not visible use the fast links below to go to your page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3429000" y="533400"/>
            <a:ext cx="1219200" cy="4343400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3450" y="304800"/>
            <a:ext cx="714375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200400" y="4953000"/>
            <a:ext cx="46461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You may need to scroll down the page</a:t>
            </a:r>
          </a:p>
          <a:p>
            <a:r>
              <a:rPr lang="en-US" dirty="0" smtClean="0"/>
              <a:t>Once you find yourself – left click on your name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 flipH="1" flipV="1">
            <a:off x="3200400" y="3886200"/>
            <a:ext cx="4114800" cy="1447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381000"/>
            <a:ext cx="7315200" cy="5852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52400" y="914400"/>
            <a:ext cx="47122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Left click the drop down arrow on “My Account”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2209800" y="1295400"/>
            <a:ext cx="3657600" cy="2209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304800"/>
            <a:ext cx="68580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762000" y="1143000"/>
            <a:ext cx="34603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Choose “Community Notifications”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2971800" y="1447800"/>
            <a:ext cx="2971800" cy="2667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130</Words>
  <Application>Microsoft Office PowerPoint</Application>
  <PresentationFormat>On-screen Show (4:3)</PresentationFormat>
  <Paragraphs>19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APIC Northeast Ohio - 017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Company>Summa Health System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Summa</dc:creator>
  <cp:lastModifiedBy>Summa</cp:lastModifiedBy>
  <cp:revision>6</cp:revision>
  <dcterms:created xsi:type="dcterms:W3CDTF">2016-04-21T08:34:15Z</dcterms:created>
  <dcterms:modified xsi:type="dcterms:W3CDTF">2016-04-21T09:17:35Z</dcterms:modified>
</cp:coreProperties>
</file>